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8" r:id="rId9"/>
    <p:sldId id="261" r:id="rId10"/>
    <p:sldId id="262" r:id="rId11"/>
    <p:sldId id="269" r:id="rId12"/>
    <p:sldId id="270" r:id="rId13"/>
    <p:sldId id="263" r:id="rId14"/>
    <p:sldId id="271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19-Dec-2018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Hospital Management System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Using the latest version of </a:t>
            </a:r>
            <a:r>
              <a:rPr lang="en-US" sz="2000" dirty="0" smtClean="0"/>
              <a:t>application</a:t>
            </a:r>
            <a:r>
              <a:rPr lang="en-US" sz="2000" dirty="0"/>
              <a:t>, the developers have created a framework that can be easily modified and reused. </a:t>
            </a:r>
          </a:p>
        </p:txBody>
      </p:sp>
    </p:spTree>
    <p:extLst>
      <p:ext uri="{BB962C8B-B14F-4D97-AF65-F5344CB8AC3E}">
        <p14:creationId xmlns:p14="http://schemas.microsoft.com/office/powerpoint/2010/main" val="118733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Inventory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Sale / Purchase data entry</a:t>
            </a:r>
          </a:p>
          <a:p>
            <a:r>
              <a:rPr lang="en-US" sz="2400" dirty="0"/>
              <a:t>Sale / Purchase </a:t>
            </a:r>
            <a:r>
              <a:rPr lang="en-US" sz="2400" dirty="0" smtClean="0"/>
              <a:t>return</a:t>
            </a:r>
          </a:p>
          <a:p>
            <a:r>
              <a:rPr lang="en-US" sz="2400" dirty="0" smtClean="0"/>
              <a:t>Medicine Sale</a:t>
            </a:r>
            <a:endParaRPr lang="en-US" sz="2400" dirty="0" smtClean="0"/>
          </a:p>
          <a:p>
            <a:r>
              <a:rPr lang="en-US" sz="2400" dirty="0" smtClean="0"/>
              <a:t>Medicine return</a:t>
            </a:r>
            <a:endParaRPr lang="en-US" sz="2400" dirty="0"/>
          </a:p>
          <a:p>
            <a:r>
              <a:rPr lang="en-US" sz="2400" dirty="0" smtClean="0"/>
              <a:t>Stock Adjustment</a:t>
            </a:r>
            <a:endParaRPr lang="en-US" sz="2400" dirty="0"/>
          </a:p>
          <a:p>
            <a:r>
              <a:rPr lang="en-US" sz="2400" dirty="0"/>
              <a:t>Clinical items management such as drugs, pumps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9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Pathology master to create Pathology In details </a:t>
            </a:r>
          </a:p>
          <a:p>
            <a:r>
              <a:rPr lang="en-US" sz="2400" dirty="0" smtClean="0"/>
              <a:t>Add Lab Test</a:t>
            </a:r>
          </a:p>
          <a:p>
            <a:r>
              <a:rPr lang="en-US" sz="2400" dirty="0" smtClean="0"/>
              <a:t>Assign Pathology and Test to Patient </a:t>
            </a:r>
          </a:p>
          <a:p>
            <a:r>
              <a:rPr lang="en-US" sz="2400" dirty="0" smtClean="0"/>
              <a:t>Generate Pathology Receipt for Patient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376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850" y="115911"/>
            <a:ext cx="6633627" cy="658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166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1070"/>
            <a:ext cx="8915400" cy="5074276"/>
          </a:xfrm>
        </p:spPr>
        <p:txBody>
          <a:bodyPr>
            <a:normAutofit/>
          </a:bodyPr>
          <a:lstStyle/>
          <a:p>
            <a:r>
              <a:rPr lang="en-US" sz="2400" dirty="0"/>
              <a:t>Appointment Details</a:t>
            </a:r>
          </a:p>
          <a:p>
            <a:r>
              <a:rPr lang="en-US" sz="2400" dirty="0"/>
              <a:t>Payment </a:t>
            </a:r>
            <a:r>
              <a:rPr lang="en-US" sz="2400" dirty="0" smtClean="0"/>
              <a:t>History's</a:t>
            </a:r>
            <a:endParaRPr lang="en-US" sz="2400" dirty="0"/>
          </a:p>
          <a:p>
            <a:r>
              <a:rPr lang="en-US" sz="2400" dirty="0" smtClean="0"/>
              <a:t>Credit Memo &amp; Cash Memo</a:t>
            </a:r>
            <a:endParaRPr lang="en-US" sz="2400" dirty="0"/>
          </a:p>
          <a:p>
            <a:r>
              <a:rPr lang="en-US" sz="2400" dirty="0" smtClean="0"/>
              <a:t>Sale Register Patient Wise</a:t>
            </a:r>
            <a:endParaRPr lang="en-US" sz="2400" dirty="0"/>
          </a:p>
          <a:p>
            <a:r>
              <a:rPr lang="en-US" sz="2400" dirty="0" smtClean="0"/>
              <a:t>Inventory Status as on date</a:t>
            </a:r>
            <a:endParaRPr lang="en-US" sz="2400" dirty="0"/>
          </a:p>
          <a:p>
            <a:r>
              <a:rPr lang="en-US" sz="2400" dirty="0" smtClean="0"/>
              <a:t>Discharge Report</a:t>
            </a:r>
          </a:p>
          <a:p>
            <a:r>
              <a:rPr lang="en-US" sz="2400" dirty="0" smtClean="0"/>
              <a:t>Receipt and Payment Details</a:t>
            </a:r>
          </a:p>
          <a:p>
            <a:r>
              <a:rPr lang="en-US" sz="2400" dirty="0" smtClean="0"/>
              <a:t>Tax Invoice</a:t>
            </a:r>
          </a:p>
          <a:p>
            <a:r>
              <a:rPr lang="en-US" sz="2400" dirty="0" smtClean="0"/>
              <a:t>GST Sale &amp; Purchase Summary</a:t>
            </a:r>
            <a:endParaRPr lang="en-US" sz="2400" dirty="0" smtClean="0"/>
          </a:p>
          <a:p>
            <a:r>
              <a:rPr lang="en-US" sz="2400" dirty="0" smtClean="0"/>
              <a:t>Patient Wise Sale &amp; Purchase Details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7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070" y="231820"/>
            <a:ext cx="6467050" cy="635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49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Apart from the standard features of other clinic management software, our Hospital Management System resulted in easing daily activities of doctors and clinic staff</a:t>
            </a:r>
          </a:p>
          <a:p>
            <a:r>
              <a:rPr lang="en-US" sz="2000" dirty="0"/>
              <a:t>Features such as ease of use, speed of information retrieval, multi-user functionality and manageability are exemplary compared to other applications</a:t>
            </a:r>
          </a:p>
          <a:p>
            <a:r>
              <a:rPr lang="en-US" sz="2000" dirty="0"/>
              <a:t>Professional solution for doctors which resulted in increased reputation and revenue of their clinics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6665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Technology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Server</a:t>
            </a:r>
            <a:r>
              <a:rPr lang="en-US" dirty="0"/>
              <a:t> : Microsoft Windows Server</a:t>
            </a:r>
          </a:p>
          <a:p>
            <a:r>
              <a:rPr lang="en-US" b="1" dirty="0"/>
              <a:t>Web Server</a:t>
            </a:r>
            <a:r>
              <a:rPr lang="en-US" dirty="0"/>
              <a:t> : </a:t>
            </a:r>
            <a:r>
              <a:rPr lang="en-US" dirty="0" smtClean="0"/>
              <a:t>WAMP Server</a:t>
            </a:r>
            <a:endParaRPr lang="en-US" dirty="0"/>
          </a:p>
          <a:p>
            <a:r>
              <a:rPr lang="en-US" b="1" dirty="0"/>
              <a:t>Programming Language</a:t>
            </a:r>
            <a:r>
              <a:rPr lang="en-US" dirty="0"/>
              <a:t> : </a:t>
            </a:r>
            <a:r>
              <a:rPr lang="en-US" dirty="0" err="1" smtClean="0"/>
              <a:t>Php</a:t>
            </a:r>
            <a:r>
              <a:rPr lang="en-US" dirty="0" smtClean="0"/>
              <a:t>, </a:t>
            </a:r>
            <a:r>
              <a:rPr lang="en-US" dirty="0" err="1" smtClean="0"/>
              <a:t>javascript</a:t>
            </a:r>
            <a:r>
              <a:rPr lang="en-US" dirty="0" smtClean="0"/>
              <a:t>, </a:t>
            </a:r>
            <a:r>
              <a:rPr lang="en-US" dirty="0" err="1" smtClean="0"/>
              <a:t>jquery</a:t>
            </a:r>
            <a:r>
              <a:rPr lang="en-US" dirty="0" smtClean="0"/>
              <a:t>, Ajax, </a:t>
            </a:r>
            <a:r>
              <a:rPr lang="en-US" dirty="0" err="1" smtClean="0"/>
              <a:t>json</a:t>
            </a:r>
            <a:r>
              <a:rPr lang="en-US" dirty="0" smtClean="0"/>
              <a:t>, Bootstrap, Html</a:t>
            </a:r>
            <a:endParaRPr lang="en-US" dirty="0"/>
          </a:p>
          <a:p>
            <a:r>
              <a:rPr lang="en-US" b="1" dirty="0"/>
              <a:t>Database</a:t>
            </a:r>
            <a:r>
              <a:rPr lang="en-US" dirty="0"/>
              <a:t> : </a:t>
            </a:r>
            <a:r>
              <a:rPr lang="en-US" dirty="0" smtClean="0"/>
              <a:t>MY SQL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99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26524"/>
            <a:ext cx="8915400" cy="4584698"/>
          </a:xfrm>
        </p:spPr>
        <p:txBody>
          <a:bodyPr>
            <a:normAutofit/>
          </a:bodyPr>
          <a:lstStyle/>
          <a:p>
            <a:r>
              <a:rPr lang="en-US" sz="2000" dirty="0"/>
              <a:t>One of our </a:t>
            </a:r>
            <a:r>
              <a:rPr lang="en-US" sz="2000" dirty="0" smtClean="0"/>
              <a:t>client </a:t>
            </a:r>
            <a:r>
              <a:rPr lang="en-US" sz="2000" dirty="0"/>
              <a:t>wanted to develop a </a:t>
            </a:r>
            <a:r>
              <a:rPr lang="en-US" sz="2000" b="1" dirty="0"/>
              <a:t>Hospital Management</a:t>
            </a:r>
            <a:r>
              <a:rPr lang="en-US" sz="2000" dirty="0"/>
              <a:t> application for hospital staff. He wanted to automate all daily activities in the clinic and thus provide quality services to patients. </a:t>
            </a:r>
          </a:p>
          <a:p>
            <a:r>
              <a:rPr lang="en-US" sz="2000" dirty="0"/>
              <a:t>Meeting specified security, technology and functionality standards for managing electronic medical records and complete Patient Information was the main objective of developing this application.</a:t>
            </a:r>
          </a:p>
          <a:p>
            <a:pPr marL="0" indent="0">
              <a:buNone/>
            </a:pPr>
            <a:r>
              <a:rPr lang="en-US" sz="2000" b="1" dirty="0"/>
              <a:t>Objective</a:t>
            </a:r>
          </a:p>
          <a:p>
            <a:r>
              <a:rPr lang="en-US" sz="2000" dirty="0"/>
              <a:t>To develop a system which can help managing Doctor's appointments, medical billing, patients' treatment history, diagnostics information and the administrative activities of a clinic or a hospital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1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92686"/>
            <a:ext cx="8915400" cy="4833872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Clearpath</a:t>
            </a:r>
            <a:r>
              <a:rPr lang="en-US" sz="2000" dirty="0" smtClean="0"/>
              <a:t> Network Infotech </a:t>
            </a:r>
            <a:r>
              <a:rPr lang="en-US" sz="2000" dirty="0"/>
              <a:t>came up with a solution (Hospital Management) that was extremely useful and efficient with following features</a:t>
            </a:r>
            <a:r>
              <a:rPr lang="en-US" sz="2000" dirty="0" smtClean="0"/>
              <a:t>:</a:t>
            </a:r>
          </a:p>
          <a:p>
            <a:r>
              <a:rPr lang="en-US" sz="2000" b="1" dirty="0"/>
              <a:t>Appointment </a:t>
            </a:r>
            <a:r>
              <a:rPr lang="en-US" sz="2000" b="1" dirty="0" smtClean="0"/>
              <a:t>Scheduling</a:t>
            </a:r>
          </a:p>
          <a:p>
            <a:r>
              <a:rPr lang="en-US" sz="2000" b="1" dirty="0"/>
              <a:t>Front Office </a:t>
            </a:r>
            <a:r>
              <a:rPr lang="en-US" sz="2000" b="1" dirty="0" smtClean="0"/>
              <a:t>Management</a:t>
            </a:r>
            <a:endParaRPr lang="en-US" sz="2000" b="1" dirty="0"/>
          </a:p>
          <a:p>
            <a:r>
              <a:rPr lang="en-US" sz="2000" b="1" dirty="0"/>
              <a:t>Client Profile </a:t>
            </a:r>
            <a:r>
              <a:rPr lang="en-US" sz="2000" b="1" dirty="0" smtClean="0"/>
              <a:t>Management</a:t>
            </a:r>
          </a:p>
          <a:p>
            <a:r>
              <a:rPr lang="en-US" sz="2000" b="1" dirty="0"/>
              <a:t>Inventory </a:t>
            </a:r>
            <a:r>
              <a:rPr lang="en-US" sz="2000" b="1" dirty="0" smtClean="0"/>
              <a:t>Management</a:t>
            </a:r>
          </a:p>
          <a:p>
            <a:r>
              <a:rPr lang="en-US" sz="2000" b="1" dirty="0" smtClean="0"/>
              <a:t>Procurement </a:t>
            </a:r>
            <a:r>
              <a:rPr lang="en-US" sz="2000" b="1" dirty="0" smtClean="0"/>
              <a:t>Process</a:t>
            </a:r>
          </a:p>
          <a:p>
            <a:r>
              <a:rPr lang="en-US" sz="2000" b="1" dirty="0" smtClean="0"/>
              <a:t>OPD Process</a:t>
            </a:r>
          </a:p>
          <a:p>
            <a:r>
              <a:rPr lang="en-US" sz="2000" b="1" dirty="0" smtClean="0"/>
              <a:t>Pathology Process</a:t>
            </a:r>
            <a:endParaRPr lang="en-US" sz="2000" b="1" dirty="0" smtClean="0"/>
          </a:p>
          <a:p>
            <a:r>
              <a:rPr lang="en-US" sz="2000" b="1" dirty="0" smtClean="0"/>
              <a:t>MIS Reports</a:t>
            </a:r>
            <a:endParaRPr lang="en-US" sz="2000" b="1" dirty="0" smtClean="0"/>
          </a:p>
          <a:p>
            <a:r>
              <a:rPr lang="en-US" sz="2000" b="1" dirty="0" smtClean="0"/>
              <a:t>CMS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5189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871" y="371880"/>
            <a:ext cx="6224401" cy="5810427"/>
          </a:xfrm>
        </p:spPr>
      </p:pic>
    </p:spTree>
    <p:extLst>
      <p:ext uri="{BB962C8B-B14F-4D97-AF65-F5344CB8AC3E}">
        <p14:creationId xmlns:p14="http://schemas.microsoft.com/office/powerpoint/2010/main" val="268875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Appointment </a:t>
            </a:r>
            <a:r>
              <a:rPr lang="en-US" b="1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Internal E-mails</a:t>
            </a:r>
          </a:p>
          <a:p>
            <a:r>
              <a:rPr lang="en-US" sz="2400" dirty="0"/>
              <a:t>Scheduling Appointments which includes: </a:t>
            </a:r>
          </a:p>
          <a:p>
            <a:pPr lvl="1"/>
            <a:r>
              <a:rPr lang="en-US" sz="2000" dirty="0"/>
              <a:t>Daily appointments management</a:t>
            </a:r>
          </a:p>
          <a:p>
            <a:pPr lvl="1"/>
            <a:r>
              <a:rPr lang="en-US" sz="2000" dirty="0"/>
              <a:t>Assigning counselor</a:t>
            </a:r>
          </a:p>
          <a:p>
            <a:pPr lvl="1"/>
            <a:r>
              <a:rPr lang="en-US" sz="2000" dirty="0"/>
              <a:t>Billing schedule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9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619" y="257577"/>
            <a:ext cx="8920766" cy="634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7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Front Office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Check-in, check-out and hold the patients</a:t>
            </a:r>
          </a:p>
          <a:p>
            <a:r>
              <a:rPr lang="en-US" sz="2400" dirty="0"/>
              <a:t>View and search patient details</a:t>
            </a:r>
          </a:p>
          <a:p>
            <a:r>
              <a:rPr lang="en-US" sz="2400" dirty="0"/>
              <a:t>Managing patients' payment </a:t>
            </a:r>
            <a:r>
              <a:rPr lang="en-US" sz="2400" dirty="0" smtClean="0"/>
              <a:t>details</a:t>
            </a:r>
          </a:p>
          <a:p>
            <a:r>
              <a:rPr lang="en-US" sz="2400" dirty="0" smtClean="0"/>
              <a:t>Medical claim patient Management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2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207" y="360608"/>
            <a:ext cx="6351249" cy="625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149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Client Profile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Patient demographic and contact information</a:t>
            </a:r>
          </a:p>
          <a:p>
            <a:r>
              <a:rPr lang="en-US" sz="2400" dirty="0"/>
              <a:t>Patient-Doctor assignment</a:t>
            </a:r>
          </a:p>
          <a:p>
            <a:r>
              <a:rPr lang="en-US" sz="2400" dirty="0"/>
              <a:t>Maintaining Blood Group, Height, Weight, ESIC, Voters Card No. etc.</a:t>
            </a:r>
          </a:p>
          <a:p>
            <a:r>
              <a:rPr lang="en-US" sz="2400" dirty="0"/>
              <a:t>Admission and discharge information</a:t>
            </a:r>
          </a:p>
          <a:p>
            <a:r>
              <a:rPr lang="en-US" sz="2400" dirty="0"/>
              <a:t>Billing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3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214</TotalTime>
  <Words>412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Wisp</vt:lpstr>
      <vt:lpstr>Hospital Management System</vt:lpstr>
      <vt:lpstr>Challenge </vt:lpstr>
      <vt:lpstr>Solution </vt:lpstr>
      <vt:lpstr>PowerPoint Presentation</vt:lpstr>
      <vt:lpstr>Appointment Scheduling</vt:lpstr>
      <vt:lpstr>PowerPoint Presentation</vt:lpstr>
      <vt:lpstr>Front Office Management</vt:lpstr>
      <vt:lpstr>PowerPoint Presentation</vt:lpstr>
      <vt:lpstr>Client Profile Management</vt:lpstr>
      <vt:lpstr>Inventory Management</vt:lpstr>
      <vt:lpstr>Pathology Process</vt:lpstr>
      <vt:lpstr>PowerPoint Presentation</vt:lpstr>
      <vt:lpstr>Reports</vt:lpstr>
      <vt:lpstr>PowerPoint Presentation</vt:lpstr>
      <vt:lpstr>Result </vt:lpstr>
      <vt:lpstr>Technology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Management System</dc:title>
  <dc:creator>CNI021</dc:creator>
  <cp:lastModifiedBy>CNI021</cp:lastModifiedBy>
  <cp:revision>11</cp:revision>
  <dcterms:created xsi:type="dcterms:W3CDTF">2018-12-07T10:52:26Z</dcterms:created>
  <dcterms:modified xsi:type="dcterms:W3CDTF">2018-12-19T08:04:30Z</dcterms:modified>
</cp:coreProperties>
</file>